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22" r:id="rId32"/>
    <p:sldId id="416" r:id="rId33"/>
    <p:sldId id="417" r:id="rId34"/>
    <p:sldId id="424" r:id="rId35"/>
    <p:sldId id="356" r:id="rId36"/>
    <p:sldId id="343" r:id="rId37"/>
    <p:sldId id="350" r:id="rId38"/>
    <p:sldId id="380" r:id="rId39"/>
    <p:sldId id="349" r:id="rId40"/>
    <p:sldId id="344" r:id="rId41"/>
    <p:sldId id="347" r:id="rId42"/>
    <p:sldId id="369" r:id="rId43"/>
    <p:sldId id="429" r:id="rId44"/>
    <p:sldId id="375" r:id="rId45"/>
    <p:sldId id="376" r:id="rId46"/>
    <p:sldId id="423" r:id="rId47"/>
    <p:sldId id="359" r:id="rId48"/>
    <p:sldId id="360" r:id="rId49"/>
    <p:sldId id="3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Relationship Id="rId1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2.jpeg"/><Relationship Id="rId4" Type="http://schemas.openxmlformats.org/officeDocument/2006/relationships/image" Target="../media/image51.tiff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8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subjects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8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270817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23229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31052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6962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2571</Words>
  <Application>Microsoft Office PowerPoint</Application>
  <PresentationFormat>Widescreen</PresentationFormat>
  <Paragraphs>429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329</cp:revision>
  <dcterms:created xsi:type="dcterms:W3CDTF">2018-02-08T19:54:19Z</dcterms:created>
  <dcterms:modified xsi:type="dcterms:W3CDTF">2019-02-24T13:21:26Z</dcterms:modified>
</cp:coreProperties>
</file>